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44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323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14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546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167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9882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920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095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91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400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66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11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2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58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6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325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74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DA4BB62-C020-4426-9E80-5AEE3DA3E6D9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CB69E6-F88F-47E3-906E-373C365A4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023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20E523-20C7-49B2-AFDB-447E3FFAE036}"/>
              </a:ext>
            </a:extLst>
          </p:cNvPr>
          <p:cNvSpPr/>
          <p:nvPr/>
        </p:nvSpPr>
        <p:spPr>
          <a:xfrm>
            <a:off x="650133" y="3966141"/>
            <a:ext cx="11229357" cy="923330"/>
          </a:xfrm>
          <a:prstGeom prst="rect">
            <a:avLst/>
          </a:prstGeom>
          <a:solidFill>
            <a:srgbClr val="FFFF00"/>
          </a:solidFill>
          <a:scene3d>
            <a:camera prst="perspectiveContrastingLeftFacing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М</a:t>
            </a: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уса </a:t>
            </a:r>
            <a:r>
              <a:rPr lang="ru-RU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Җәлил</a:t>
            </a: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безнең</a:t>
            </a: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йөрәкләрдә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74B8D0-8D62-4B98-950E-F7B91984D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7" y="2996418"/>
            <a:ext cx="2897945" cy="3770141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1F0AAC-3209-4C39-AAA3-C306BFB2D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09" y="1073020"/>
            <a:ext cx="3884550" cy="3277772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6F2DD27-713D-40B5-9BE8-8AD164A46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242" y="316219"/>
            <a:ext cx="3884550" cy="2700996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BA5A074-598C-4F9F-8588-F07416B284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08" y="437322"/>
            <a:ext cx="2925471" cy="2239632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58126644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Сектор</Template>
  <TotalTime>14</TotalTime>
  <Words>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Сектор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2021-03-02T09:45:41Z</dcterms:created>
  <dcterms:modified xsi:type="dcterms:W3CDTF">2021-03-02T10:00:28Z</dcterms:modified>
</cp:coreProperties>
</file>